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64" r:id="rId11"/>
    <p:sldId id="265" r:id="rId12"/>
    <p:sldId id="276" r:id="rId13"/>
    <p:sldId id="278" r:id="rId14"/>
    <p:sldId id="266" r:id="rId15"/>
    <p:sldId id="267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766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60"/>
  </p:normalViewPr>
  <p:slideViewPr>
    <p:cSldViewPr>
      <p:cViewPr>
        <p:scale>
          <a:sx n="80" d="100"/>
          <a:sy n="80" d="100"/>
        </p:scale>
        <p:origin x="-816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catherineasquithgallery.com/uploads/posts/2021-02/thumbs/1613446022_79-p-fon-dlya-prezentatsii-pro-muzei-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вязной\Desktop\DSCN27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00343"/>
            <a:ext cx="2857547" cy="2143160"/>
          </a:xfrm>
          <a:prstGeom prst="rect">
            <a:avLst/>
          </a:prstGeom>
          <a:ln>
            <a:solidFill>
              <a:srgbClr val="A8766C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47664" y="116632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Аннинский детский сад № 7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общеразвивающего вида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2516" y="1710039"/>
            <a:ext cx="48245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Школьный музей «Незабудка».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(Воронежская область, Аннинский район,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п.г.т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Анна, ул. Энгельса, д.40 г).</a:t>
            </a:r>
          </a:p>
        </p:txBody>
      </p:sp>
      <p:pic>
        <p:nvPicPr>
          <p:cNvPr id="11" name="Picture 2" descr="C:\Users\связной\Desktop\DSCN27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02226"/>
            <a:ext cx="2592288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75767" y="391621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Номинация: «Школьный музей: цифровой формат».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13560" y="5301208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Подготовила: руководитель музея: 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Кумицкая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Елена Викторовна,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Студеникина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Ольга Николаевна,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воспитатель ВКК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3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язной\Desktop\музей2\музей\DSCN27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6229"/>
            <a:ext cx="1604552" cy="2139402"/>
          </a:xfrm>
          <a:prstGeom prst="rect">
            <a:avLst/>
          </a:prstGeom>
          <a:noFill/>
          <a:ln>
            <a:solidFill>
              <a:srgbClr val="A8766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6593" y="2564904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Бобин с коклюшками, косынки с кружевные черная и белая ХХ в. ( коклюшечная  вязка по мотивам Вологды)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272" y="116632"/>
            <a:ext cx="671398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Вологодские кружева знают во всём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мире – это один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 видов русского кружева, плетёного на коклюшках. Они неоднократно получали на различных международных выставках высшие награды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ружево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зародилось в Европе, а в первой четверти XIX в. оно уже существовало на Вологодской земле как промысел.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Кружево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плетётся на коклюшках (деревянных палочках).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Коклю́шка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деревянная катушка с ручкой, на которую наматываются нитки для плетения кружева. Верхняя утолщённая часть коклюшки называется головкой коклюшки, затем идёт шейка-катушка и ручка. Плетение на коклюшках также называют «подушечным кружевом».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Коклюшки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могут быть изготовлены из дерева, пластмасс, слоновой кости, но чаще всего они всё-таки деревянные (из берёзы, клёна, бука, ясеня, рябины, яблони и других пород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дерева), должны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быть гладкими, твёрдыми, прочными и устойчивыми к образованию заусенцев. Размер, форма и вес коклюшек зависят от техники плетения, используемых нитей, а также индивидуальных предпочтений кружевницы.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Куфтырь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(набитый соломой матерчатый барабан) укрепляют на специальной подставке, предварительно обернув бумажным сколком. Именно в нём и хранится секрет мастерицы – неповторимый рисунок. Вставляя в дырочки на сколке булавки и перекидывая коклюшки,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плетея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переплетает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нити в кружево.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на нашей Воронежской земле были мастерицы (наши бабушки и прабабушки), которые владели искусством плетения этих кружев.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9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язной\Desktop\музей2\музей\DSCN27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209" y="404664"/>
            <a:ext cx="1800200" cy="2400266"/>
          </a:xfrm>
          <a:prstGeom prst="rect">
            <a:avLst/>
          </a:prstGeom>
          <a:ln>
            <a:solidFill>
              <a:srgbClr val="A8766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241823"/>
            <a:ext cx="626469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историю прялки пишут во многих литературных и Интернет- источниках. Нам было интересно узнать о развитии прядильного мастерства из первых рук, от самих мастериц. На Руси прялки делали из клёна, осины, берёзы и липы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Издревле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наши предки использовали прялку для прядения шерсти. Она была обязательным предметом быта в крестьянской семье. Рукодельницам нужно было хорошо потрудиться, прежде чем шерсть, лен или хлопок превратятся в прядильное волокно. Из пряжи вязали теплые вещи, ткали полотна, ковры, шили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одежду.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народе говорили: «Не ленись прясть, хорошо оденешься», «Какова пряха, такова на ней и рубаха», «Не напрядешь зимою, нечего будет ткать летом»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течение многих веков прядение было одним из важнейших занятий для женщины, менялся только внешний вид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прялки. Самым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простым приспособлением для производства пряжи была ручная прялка. Она состояла из веретена, пряслицы и палки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развилкой. Прялку использовали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прядения: «Подготовленную кудель (комочек шерсти или льна) нужно прикрепить к воткнутой палке с развилкой. Вытягивая пучок волокон из кудели, присоединяем его к веретену и пряслице. Пряслица – это камешек с дырочкой посередине, насаживается на веретено и служит в качестве груза, для усиления вращения веретена. Веретено, вместе с прикрученной к нему нити, приводим в быстрое вращение и отпускаем. Вращаясь, оно вытягивает и скручивает нить»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92855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Прялка деревянная, колесо резное, начало  ХХ в.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9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вязной\Desktop\Attachments_elena1973anna@gmail.com_2022-09-20_08-29-23\IMG_20220920_0741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14"/>
          <a:stretch/>
        </p:blipFill>
        <p:spPr bwMode="auto">
          <a:xfrm>
            <a:off x="179084" y="332656"/>
            <a:ext cx="172093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связной\Desktop\Attachments_elena1973anna@gmail.com_2022-09-20_08-29-23\IMG_20220920_0743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91" r="7815"/>
          <a:stretch/>
        </p:blipFill>
        <p:spPr bwMode="auto">
          <a:xfrm rot="5400000">
            <a:off x="2331291" y="1226245"/>
            <a:ext cx="2628118" cy="293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36096" y="332656"/>
            <a:ext cx="357877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тех, кто знает о войне не понаслышке, слово «мир» - волшебное слово. Они-то умеют ценить светлое небо над головой. Для них мир – свобода, бесценное счастье, улыбки детей, радостные лица родных и близких людей, друзей. А мы как-будто забываем то, что забыть нереально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."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России нет семьи, которую война обошла бы стороной. Старшие поколения в каждой семье вспоминают тех, кто остался на полях сражений, и тех, кто после войны налаживал мирную жизнь. Мы поздравляем ветеранов Великой Отечественной, которые живут сегодня, а их становится все меньше: ведь самым молодым солдатам, последнего военного призыва уже далеко за девяносто лет. У многих ветеранов растут не только внуки, но и правнуки.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так обидно бывает порой, когда в беседах с детьми затрагиваешь тему ВОВ, дети не могут назвать своих прадедушек и прабабушек, принимавших в участие в этой жесточайшей войне. И мы,  ( родители , дети) собрали материал  о своих дедушках, бабушках, которые воевали. Нельзя забывать! Надо помнить! Вспомним и сохраним память о тех, кто пережил Великую Отечественную Войну!</a:t>
            </a:r>
          </a:p>
        </p:txBody>
      </p:sp>
      <p:pic>
        <p:nvPicPr>
          <p:cNvPr id="2050" name="Picture 2" descr="I:\DCIM\110NIKON\DSCN276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89" b="8362"/>
          <a:stretch/>
        </p:blipFill>
        <p:spPr bwMode="auto">
          <a:xfrm>
            <a:off x="447978" y="4293096"/>
            <a:ext cx="3461322" cy="247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309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683" y="474819"/>
            <a:ext cx="3096344" cy="369332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Оцифрованные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экспонаты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90020"/>
            <a:ext cx="2952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Основной фонд - 102 единицы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хранения , из них оцифровано 20 единиц- 20.4 %.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Научно-вспомогательный - 20 единиц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хранения, оцифровано 5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единц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1%.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Состав основного фонда: вещественные, изобразительные, письменные, технотронные материалы</a:t>
            </a:r>
          </a:p>
        </p:txBody>
      </p:sp>
      <p:pic>
        <p:nvPicPr>
          <p:cNvPr id="4" name="Picture 2" descr="C:\Users\связной\Desktop\музей2\муз 1\DSCN27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44151"/>
            <a:ext cx="1626538" cy="216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связной\Desktop\музей2\муз 1\DSCN27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54257"/>
            <a:ext cx="1626539" cy="216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связной\Desktop\музей2\муз 1\DSCN27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7462" y="5198519"/>
            <a:ext cx="1975754" cy="148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связной\Desktop\музей2\муз 1\DSCN27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61800"/>
            <a:ext cx="2112475" cy="158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связной\Desktop\музей2\муз 1\DSCN27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1155" y="3377932"/>
            <a:ext cx="2090965" cy="15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1" descr="C:\Users\связной\Desktop\музей2\муз 1\DSCN27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5977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C:\Users\связной\Desktop\музей2\муз 1\DSCN275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9889" y="5200529"/>
            <a:ext cx="1558558" cy="148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C:\Users\связной\Desktop\музей2\муз 1\DSCN276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8180" y="844151"/>
            <a:ext cx="1634119" cy="217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84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связной\Desktop\музей2\муз 1\DSCN27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7072" y="2297261"/>
            <a:ext cx="1496876" cy="199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связной\Desktop\музей2\муз 1\DSCN27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0595" y="251348"/>
            <a:ext cx="1353747" cy="180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связной\Desktop\музей2\муз 1\DSCN27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0420" y="236836"/>
            <a:ext cx="1386066" cy="18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связной\Desktop\музей2\муз 1\DSCN27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2265188"/>
            <a:ext cx="1466925" cy="195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связной\Desktop\музей2\муз 1\DSCN27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81405"/>
            <a:ext cx="1492706" cy="199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:\Users\связной\Desktop\музей2\муз 1\DSCN27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60" y="196032"/>
            <a:ext cx="1416669" cy="18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C:\Users\связной\Desktop\музей2\муз 1\DSCN27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6086" y="4581404"/>
            <a:ext cx="1308710" cy="199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C:\Users\связной\Desktop\музей2\муз 1\DSCN275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81405"/>
            <a:ext cx="1492707" cy="199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C:\Users\связной\Desktop\музей2\муз 1\DSCN27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8276" y="287918"/>
            <a:ext cx="1309442" cy="174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C:\Users\связной\Desktop\музей2\муз 1\DSCN275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105" y="4581404"/>
            <a:ext cx="1492708" cy="199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C:\Users\связной\Desktop\музей2\муз 1\DSCN275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13536"/>
            <a:ext cx="1484711" cy="197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 descr="C:\Users\связной\Desktop\музей2\муз 1\DSCN275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2509" y="2295159"/>
            <a:ext cx="1361600" cy="202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69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8252" y="367789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Планы по оцифровке фондов  музея «Незабудка»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148" y="1412776"/>
            <a:ext cx="66962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Российская музейная общественность прекрасно понимает, что музей ХХ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века сможет нормально функционировать только при условии широкого внедрения современных средств и методов информатики. Оцифровка делает историческое наследие более доступным . Цифровой музей должен заинтересовать  детей. Поэтому мы решили  сделать  долгосрочный проект по оцифровке  экспонатов нашего музея. 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проекта: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1.Теоретический – заполнение паспорта проекта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(Январь-май  2023 г);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2.Практитческий – оцифровка музейных предметов, составление электронного каталога (июнь - декабрь 2023 г);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3.Трансляционный - размещение материалов электронного  каталога на сайте ДОУ, участие в  конкурса разного уровня (2023 - 2024г).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9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979" y="1988840"/>
            <a:ext cx="7416824" cy="230832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</a:rPr>
              <a:t>Спасибо за внимание!</a:t>
            </a:r>
            <a:endParaRPr lang="ru-RU" sz="7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9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2143116"/>
            <a:ext cx="3112913" cy="42772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28" name="Picture 4" descr="C:\Users\связной\Desktop\IMG_20220913_1306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01"/>
          <a:stretch/>
        </p:blipFill>
        <p:spPr bwMode="auto">
          <a:xfrm>
            <a:off x="785785" y="500042"/>
            <a:ext cx="3056235" cy="40719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9992" y="1012761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Документы 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9623" y="4804815"/>
            <a:ext cx="2880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узею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2492896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7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764983"/>
            <a:ext cx="816084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Параллельно сбору экспонатов для музея создается "зимний сад"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"малая картинная галерея« из репродукций известных художников и работ сотрудников детского сада.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Коллектив детского сада стремился сделать свое здание привлекательным и очень интересным, как для населения, так и для воспитанников.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Идея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реализовалась дружно и быстро - 24 ноября 1999 года музей был паспортизирован как этнографический музей "Незабудка".   После переезда учреждения в 2001 году по новому адресу музей "Незабудка" сохранился, но уже в новом виде. К сожалению, для музея не было отдельного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помещения и местом для выставки  экспонатов служили стены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фойе и коридоре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 настоящее время музей занимает групповую комнату.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создает в учреждении особую среду для творческого развития и соприкосновения 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историей и культурой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малой родины, ее обычаями, традициями, ремёслами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промыслами.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Почти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два десятка лет   музеем   руководила Малявина Вера Николаевна, воспитатель высшей категории.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2017 года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руководила Хаустова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Светлана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Викторовна, а с  января 2022 года руководит музеем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Кумицкая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Елена Викторовна, воспитатель высшей квалификационной категории.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Коллектив по-прежнему использует найденный много лет назад ключик, который в течение многих лет помогает открыть заветную дверь к душам детей: их интересам, желаниям,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фантазиям.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Музейная педагогика создает условия погружения личности в специально организованную предметно- пространственную среду, формирует творческую личность, способную заинтересованно воспринимать культурное наследие и сознавать свою ответственность не только за его сохранение, но и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приумнажение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передачу этого наследия другим поколениям.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116"/>
            <a:ext cx="2615406" cy="173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1838" y="71946"/>
            <a:ext cx="63521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Современный МКДОУ Аннинский детский сад № 7 ОРВ был открыт как Ясли-сад № 7 30 декабря 1987 года по улице Никитина. Возглавила его Степанова   Мария Ивановна , компетентный и профессиональный педагог, деятельная и творческая личность. В 1999 году по инициативе заведующей и под ее началом началась работа по сбору коллекции кукол разных лет, предметов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быта, изделий земляков - умельцев. Идею создания музея поддержали воспитатели, родители, местное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население.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4869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124744"/>
            <a:ext cx="79295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Пополнение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фонда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музея,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изучение истории семей воспитанников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   налаживания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связи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ними.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оздание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временных экспозиций и выставок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целью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популяризации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музея.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крепление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связей со школьными и краеведческими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музеями.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Кумицкая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Елена Викторовна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Приобщение детей к истокам отечественной народной культуры, формирование духовных и нравственных качеств у подрастающего поколения.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Знакомить детей с элементами материальной культуры,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включающей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себя: знакомство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поселениями, жилищем, предметами быта, орудиями труда;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Прививать интерес к духовной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культуре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разных народов через обычаи, обряды, праздники;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общечеловеческие нравственные качества, правила общения между людьми внутри этноса и вне его;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Воспитывать свободную и творческую личность, осознающую свои корни, национальные истоки и способную ориентироваться в современном мире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18172" y="429318"/>
            <a:ext cx="4660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9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язной\Desktop\музей2\музей\DSCN27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759" y="232372"/>
            <a:ext cx="2679875" cy="2982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21468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Кумицкая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Елена Викторовна,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уководитель школьного музея «Незабудка»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615359"/>
            <a:ext cx="50405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Родилась 6 марта 1973 года, в поселке Анна Воронежской области.  После окончания школы  в 1991 году поступила в Борисоглебское педагогическое училище, окончила в 1994 году.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1991 года работает в МКДОУ Аннинский детский сад  №7 ОРВ по специальности воспитатель. Имеет высшую квалификационную категорию 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января 2022 года совмещает  должность воспитателя с должностью руководителя школьного музея.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Имеет грамоты: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Почетная грамота  администрации Аннинского района Воронежской области , от 04 октября 2004 года;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Почетная грамота отдела образования, администрации Аннинского муниципального района Воронежской области  приказ № 104 от 30.09.2013 года;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Почетная грамота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департамента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образования, науки и молодежи политики Воронежской области, от 23 июня 2016 года № 116-л/с.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9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9732" y="476672"/>
            <a:ext cx="2304256" cy="36933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Достижения детей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вязной\Desktop\музей2\IMG_20220923_1409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45" t="7065" r="7438"/>
          <a:stretch/>
        </p:blipFill>
        <p:spPr bwMode="auto">
          <a:xfrm>
            <a:off x="1187624" y="2102664"/>
            <a:ext cx="1409700" cy="205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вязной\Desktop\музей2\IMG_20220923_1409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43" t="14075" r="16577" b="1689"/>
          <a:stretch/>
        </p:blipFill>
        <p:spPr bwMode="auto">
          <a:xfrm>
            <a:off x="4716016" y="846004"/>
            <a:ext cx="1465437" cy="211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вязной\Desktop\музей2\IMG_20220923_1410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73" t="10514" r="16399" b="5792"/>
          <a:stretch/>
        </p:blipFill>
        <p:spPr bwMode="auto">
          <a:xfrm>
            <a:off x="4382475" y="4437112"/>
            <a:ext cx="1560770" cy="221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Наш музей «Незабудка рассчитан на детей дошкольного возраста. Дети -  будущее нашего общества.  И радует тот факт, что дети нашего сада учувствуют  в мероприятиях разного уровня и занимают призовые места.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2200" y="908720"/>
            <a:ext cx="22703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Сотников Арсений, 6 лет. Посещает детский сад с 1 года. 10 месяцев.  Воспитанием ребенка занимаются мама и бабушка.  Любит учувствовать в разных конкурсах и мероприятиях.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157566"/>
            <a:ext cx="31323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Варвара, 5 лет. Посещает детский сад с 1 года и 5 месяцев. Воспитанием ребенка занимаются мама и папа. В семье уделяется достаточное внимание  воспитанию и обучению ребенка. Проявляет инициативу, с удовольствием учувствует в жизни детского сада, занимает призовые места в различных конкурсах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2036" y="4198768"/>
            <a:ext cx="3096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Бородина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Виталина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6 лет. Посещает детский сад с 4 года и 5 месяцев. Воспитанием занимаются мама и папа. Ребенок отмечается высоким уровнем познавательной активности. С удовольствием принимает участия в различных конкурсах и занимает призовые места.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57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412776"/>
            <a:ext cx="4572000" cy="1138773"/>
          </a:xfrm>
          <a:prstGeom prst="rect">
            <a:avLst/>
          </a:prstGeom>
        </p:spPr>
        <p:txBody>
          <a:bodyPr>
            <a:prstTxWarp prst="textArchUp">
              <a:avLst/>
            </a:prstTxWarp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Экспозиция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«Русская изба»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924944"/>
            <a:ext cx="7326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Лампада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 макет русской печи, кровать,  лоскутное  покрывало,  наволочки, занавески, полотенца, сундук, самовары, прялка, ступа,  толкач,  махотки,   рубель,  утюги,  рогач, кочерга, глиняные миски и кувшины,  деревянные  миски и ложки, коромысло, лапти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Раздел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экспозиции «Русская изба»  знакомит с устройством старинной избы начала ХХ века. Здесь представлены две её части: «Красный угол» и «Бабий кут». «Красный  угол»  считался обязательной и священной частью убранства любой русской избы. Он располагался по диагонали от печи, кроме иконы,  божественных книг, здесь хранились рушники. В разделе   мы видим  икону «Рождество Христово» и лампаду, а так же стол  - необходимую часть красного угла, где собирались всей семьёй  для приёма пищи и для решения важных вопросов  наши предки, стол же считался неким алтарем, на котором всегда находился хлеб: "Хлеб на стол, так стол престол, а хлеба ни куска – так и стол доска". </a:t>
            </a:r>
          </a:p>
        </p:txBody>
      </p:sp>
      <p:pic>
        <p:nvPicPr>
          <p:cNvPr id="1026" name="Picture 2" descr="G:\музей\DSCN27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2777240" cy="208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2" y="2093947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музее представлена интересная и уникальная экспозиция «Русская изба», которая содержит предметы крестьянского быта и обихода.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9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764704"/>
            <a:ext cx="76866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Стол убран домотканой вышитой скатертью, на нём символ достатка самовар. Здесь мы видим нарядно убранную подзорами, лоскутным одеялом, подушками в вышитых наволочках кровать.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Невдалеке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расположена прялка, подушка с коклюшками для кружевоплетения, рубель, гребни для расчесывания шерсти и льна, а также плетеный короб для хранения материалов и изделий женского труда. На полу образцы ткачества – домотканые половики. Печь по правилам располагалась  слева или справа от двери и являлась главным  элементом жилища. Отсутствие печи говорило о непригодности строения для жизни. Благодаря ей  в помещении было тепло,  в ней готовили пищу, на ней спали, согревались в холодное время года. С печью в старину было  связано много поверий: считали, что это   любимое  местом отдыха домового, туда бросали первые молочные зубы ребёнка, приговаривая: "Мышка, я тебе отдаю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репяной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 ты мне дай костяной!" Так называемый "бабий кут" или  женский угол располагался  за каждой печкой, это было место исключительно женское, куда мужчины входить не имели права. В музее "Незабудка" он представлен кухонной утварью и посудой, а также орудиями женского труда: это  утюги, ступа, посуда,  рогач, кочерга</a:t>
            </a:r>
            <a:r>
              <a:rPr lang="ru-RU" sz="1400" dirty="0">
                <a:solidFill>
                  <a:srgbClr val="15224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9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язной\Desktop\музей2\музей\DSCN27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944216" cy="2592288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0298" y="476672"/>
            <a:ext cx="639045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Гордостью  нашего музея «Незабудка»,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являются: прялка, зольная кукла, коклюшки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бобином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Зольная  кукла мастерицы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Щербининой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Пелагеи Осиповны из с Шубное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Острогожского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 и кукла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ручной работы подарена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Оржик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Натальей Ивановной, работа выполнена в 2014 году: сшита из трикотажного полотна и набита внутри ватой. С целью создания костюма для куклы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Оржик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Н.И. провела работу по изучению истории русского народного костюма различных губерний начала XX  века. Женский костюм на кукле  Воронежской губернии включал в себя головной убор – представлен «сорокой», расшитую рубаху - шилась до пояса из домотканой холстины, позже из покупной ткани. Эта часть одежды во многих местах называлась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Станушкой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поневу – это юбка с черными клетками – «черноглазка», размер клетки на поневе указывал, много ли или мало земли имеют крестьяне на селе, передник носили девушки и женщины в комплекте с поневой, пояс – покромку, на ногах лапти, надетые на онучи. В Воронежском костюме присутствуют три цвета: белый – связан со светом, ощущением легкости, олицетворяет благородство, красный – считался праздничным. Цвет плодородия, света, долголетия, черный – цвет земли и покоя – один из самых любимых в Воронежской губернии.  Кукла используется в качестве наглядности  для проведения  образовательной деятельности.  Ребята  с интересом рассматривают экспонат. Особенностью музея является то, что каждый экспонат доступен ребенку. Он может его не только рассматривать, но и потрогать, потому что дошкольнику свойственно познавать мир посредством органов чувств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77" y="2712962"/>
            <a:ext cx="23042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Зольная кукла  в национальном костюме Воронежской губернии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9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1049</TotalTime>
  <Words>1683</Words>
  <Application>Microsoft Office PowerPoint</Application>
  <PresentationFormat>Экран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связной</dc:creator>
  <cp:lastModifiedBy>комп</cp:lastModifiedBy>
  <cp:revision>71</cp:revision>
  <dcterms:created xsi:type="dcterms:W3CDTF">2022-09-01T11:24:47Z</dcterms:created>
  <dcterms:modified xsi:type="dcterms:W3CDTF">2022-09-27T10:53:14Z</dcterms:modified>
</cp:coreProperties>
</file>